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74" r:id="rId2"/>
    <p:sldId id="285" r:id="rId3"/>
    <p:sldId id="292" r:id="rId4"/>
    <p:sldId id="288" r:id="rId5"/>
    <p:sldId id="290" r:id="rId6"/>
    <p:sldId id="291" r:id="rId7"/>
    <p:sldId id="280" r:id="rId8"/>
    <p:sldId id="289" r:id="rId9"/>
    <p:sldId id="281" r:id="rId10"/>
    <p:sldId id="293" r:id="rId11"/>
    <p:sldId id="282" r:id="rId12"/>
    <p:sldId id="294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1405CA-D633-4398-8FA4-D48CDA028AD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41B725-F5AF-4E7A-8347-1DD3E8A52A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2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048672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" indent="0" algn="ctr"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«Сокращение времени ожидания </a:t>
            </a: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приема врача-терапевта </a:t>
            </a:r>
          </a:p>
          <a:p>
            <a:pPr marL="45720" indent="0"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поликлинике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п. Ревда»</a:t>
            </a:r>
          </a:p>
          <a:p>
            <a:pPr marL="45720" indent="0" algn="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ГОБУЗ «Ловозерская </a:t>
            </a:r>
          </a:p>
          <a:p>
            <a:pPr marL="45720" indent="0" algn="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центральная </a:t>
            </a:r>
          </a:p>
          <a:p>
            <a:pPr marL="45720" indent="0" algn="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районная больница»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2"/>
          <a:stretch/>
        </p:blipFill>
        <p:spPr bwMode="auto">
          <a:xfrm>
            <a:off x="351223" y="2132856"/>
            <a:ext cx="407676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2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Кабинет неотложной помощи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292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4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039856"/>
              </p:ext>
            </p:extLst>
          </p:nvPr>
        </p:nvGraphicFramePr>
        <p:xfrm>
          <a:off x="755576" y="1052736"/>
          <a:ext cx="7704856" cy="3848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9379"/>
                <a:gridCol w="1408260"/>
                <a:gridCol w="1339040"/>
                <a:gridCol w="1409057"/>
                <a:gridCol w="1179120"/>
              </a:tblGrid>
              <a:tr h="1584175">
                <a:tc>
                  <a:txBody>
                    <a:bodyPr/>
                    <a:lstStyle/>
                    <a:p>
                      <a:pPr marL="561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Показатель,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до реализации проекта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в паспорте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после реализации проекта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измерений показателя после реализации проекта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ожидания пациента перед кабинетом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мин.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измерений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00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пациентов, принятых по предварительной записи, в установленное время в %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8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измерений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 достигнутых результатах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2174345"/>
            <a:ext cx="478336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9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9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Кабинет врача-терапевта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2174345"/>
            <a:ext cx="478336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9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9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3" t="37474" r="6650" b="-1"/>
          <a:stretch/>
        </p:blipFill>
        <p:spPr bwMode="auto">
          <a:xfrm>
            <a:off x="54124" y="1114748"/>
            <a:ext cx="4609207" cy="298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8"/>
          <a:stretch/>
        </p:blipFill>
        <p:spPr bwMode="auto">
          <a:xfrm>
            <a:off x="4534091" y="4086224"/>
            <a:ext cx="4594455" cy="265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0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848872" cy="511256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ru-RU" sz="2800" dirty="0"/>
          </a:p>
          <a:p>
            <a:r>
              <a:rPr lang="ru-RU" sz="2800" dirty="0"/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руководитель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Маслак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В. Г.,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главный врач;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администратор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Третьякова Н.В., заведующая поликлиникой;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ответственный за визуализацию информации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Горчакова Е. И.,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старшая медицинская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сестра;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ответственный за маршрутизацию пациентов – Зайцева Т. И., администратор регистратуры;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ответственный за информационное обеспечение проекта – Олейников А. В. – инженер-программист;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ответственный за создание фотоотчета подготовки и реализации проекта – Олейников А. В., инженер - программист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Рабочая группа проекта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848872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Рабочая группа проекта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ерматолог\Downloads\IMG-20211201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8326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3769" y="404665"/>
            <a:ext cx="453650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3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  <a:r>
              <a:rPr lang="ru-RU" sz="5400" dirty="0">
                <a:effectLst/>
              </a:rPr>
              <a:t/>
            </a:r>
            <a:br>
              <a:rPr lang="ru-RU" sz="5400" dirty="0">
                <a:effectLst/>
              </a:rPr>
            </a:br>
            <a:r>
              <a:rPr lang="ru-RU" sz="5400" dirty="0">
                <a:effectLst/>
              </a:rPr>
              <a:t/>
            </a:r>
            <a:br>
              <a:rPr lang="ru-RU" sz="5400" dirty="0">
                <a:effectLst/>
              </a:rPr>
            </a:b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891521"/>
              </p:ext>
            </p:extLst>
          </p:nvPr>
        </p:nvGraphicFramePr>
        <p:xfrm>
          <a:off x="1066800" y="1158875"/>
          <a:ext cx="6980238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Документ" r:id="rId4" imgW="12136463" imgH="7206645" progId="Word.Document.12">
                  <p:embed/>
                </p:oleObj>
              </mc:Choice>
              <mc:Fallback>
                <p:oleObj name="Документ" r:id="rId4" imgW="12136463" imgH="72066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1158875"/>
                        <a:ext cx="6980238" cy="425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6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Карта целевого состояния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106835"/>
              </p:ext>
            </p:extLst>
          </p:nvPr>
        </p:nvGraphicFramePr>
        <p:xfrm>
          <a:off x="655638" y="1401763"/>
          <a:ext cx="7878762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Документ" r:id="rId4" imgW="13135292" imgH="7489929" progId="Word.Document.12">
                  <p:embed/>
                </p:oleObj>
              </mc:Choice>
              <mc:Fallback>
                <p:oleObj name="Документ" r:id="rId4" imgW="13135292" imgH="74899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638" y="1401763"/>
                        <a:ext cx="7878762" cy="443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5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pPr marL="0" lvl="0" indent="0" algn="ctr" fontAlgn="base">
              <a:spcAft>
                <a:spcPct val="0"/>
              </a:spcAft>
              <a:buNone/>
              <a:tabLst>
                <a:tab pos="317500" algn="l"/>
              </a:tabLst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мероприятий по реализации проекта</a:t>
            </a:r>
            <a:r>
              <a:rPr lang="ru-RU" sz="1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910608"/>
              </p:ext>
            </p:extLst>
          </p:nvPr>
        </p:nvGraphicFramePr>
        <p:xfrm>
          <a:off x="467544" y="1052736"/>
          <a:ext cx="8280920" cy="4714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1656184"/>
                <a:gridCol w="1978792"/>
                <a:gridCol w="973536"/>
                <a:gridCol w="1008112"/>
                <a:gridCol w="2232248"/>
              </a:tblGrid>
              <a:tr h="2491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Проблема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Мероприятия по решению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Ответственные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Ожидаемый результат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 anchor="ctr"/>
                </a:tc>
              </a:tr>
              <a:tr h="161920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Очереди и ожидание у кабинета терапевта.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Пациенты первичные, пациенты на повторный прием, экстренные пациенты, пациенты за выпиской ДЛО.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Разграничение времени приема:</a:t>
                      </a:r>
                    </a:p>
                    <a:p>
                      <a:pPr marL="11112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запись первичных пациентов по телефону, через инфомат, интернет;</a:t>
                      </a:r>
                    </a:p>
                    <a:p>
                      <a:pPr marL="11112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запись повторных пациентов из кабинета врача;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Третьякова Н. В.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Бондарева С. 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12.04.2021-30.04.2021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  <a:tabLst>
                          <a:tab pos="31813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Уменьшение времени ожидания </a:t>
                      </a:r>
                      <a:r>
                        <a:rPr lang="ru-RU" sz="1100" dirty="0">
                          <a:effectLst/>
                        </a:rPr>
                        <a:t>пациентов перед кабинетом от 40 минут до 10 минут.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/>
                </a:tc>
              </a:tr>
              <a:tr h="274019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Пересечение потоков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(пациенты первичные, пациенты на повторный прием и экстренные пациенты, пациенты ДЛО).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Разделение потоков пациентов: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- возобновление работы кабинета неотложной медицинской помощи для экстренных пациентов;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выделение времени для первичных пациентов;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выделение времени для повторных пациентов;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прием фельдшером в доврачебном кабинете пациентов для выписки ДЛО;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Третьякова Н. В.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Бондарева С. 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12.04.2021-22.04.2021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  <a:tabLst>
                          <a:tab pos="318135" algn="l"/>
                        </a:tabLst>
                      </a:pPr>
                      <a:r>
                        <a:rPr lang="ru-RU" sz="1100" dirty="0">
                          <a:effectLst/>
                        </a:rPr>
                        <a:t>Повышение доли пациентов, принятых в установленное время с 40% до 80%.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2" marR="587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3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7317432" cy="54337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pPr marL="0" lvl="0" indent="0" algn="ctr" fontAlgn="base">
              <a:spcAft>
                <a:spcPct val="0"/>
              </a:spcAft>
              <a:buNone/>
              <a:tabLst>
                <a:tab pos="317500" algn="l"/>
              </a:tabLst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Пирамида проблем</a:t>
            </a:r>
            <a:r>
              <a:rPr lang="ru-RU" sz="1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971600" y="4509120"/>
            <a:ext cx="3168352" cy="1296144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ГОБУЗ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«ЛЦРБ»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1331640" y="3284984"/>
            <a:ext cx="2448272" cy="1080120"/>
          </a:xfrm>
          <a:prstGeom prst="trapezoi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МЗ МО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655676" y="1484784"/>
            <a:ext cx="1800200" cy="164491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МЗ РФ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644008" y="4653136"/>
            <a:ext cx="3888432" cy="100811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Очереди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ожидание у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кабинета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терапевта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Пересечение потоков пациентов</a:t>
            </a: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629056" y="3284984"/>
            <a:ext cx="3888432" cy="1008112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629056" y="1803184"/>
            <a:ext cx="3888432" cy="1008112"/>
          </a:xfrm>
          <a:prstGeom prst="flowChartAlternateProcess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848872" cy="5112568"/>
          </a:xfrm>
        </p:spPr>
        <p:txBody>
          <a:bodyPr>
            <a:normAutofit/>
          </a:bodyPr>
          <a:lstStyle/>
          <a:p>
            <a:pPr lvl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ткрыт кабинет неотложной медицинской помощи для приема первичных пациентов;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разграничено время приема: запись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первичных пациентов по телефону, через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инфомат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интернет; запись повторных пациентов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кабинета врача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структуре приема 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ыделено время для первичных пациентов;</a:t>
            </a:r>
          </a:p>
          <a:p>
            <a:pPr marL="0" indent="0" algn="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выполненных мероприятиях: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685</TotalTime>
  <Words>421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Открытая</vt:lpstr>
      <vt:lpstr>Документ</vt:lpstr>
      <vt:lpstr>Презентация PowerPoint</vt:lpstr>
      <vt:lpstr>Рабочая группа проекта</vt:lpstr>
      <vt:lpstr>Рабочая группа проекта</vt:lpstr>
      <vt:lpstr>Паспорт проекта</vt:lpstr>
      <vt:lpstr>   Карта текущего состояния процесса  </vt:lpstr>
      <vt:lpstr>   Карта целевого состояния   </vt:lpstr>
      <vt:lpstr>План мероприятий по реализации проекта </vt:lpstr>
      <vt:lpstr>Пирамида проблем </vt:lpstr>
      <vt:lpstr>Информация о выполненных мероприятиях: </vt:lpstr>
      <vt:lpstr>Кабинет неотложной помощи</vt:lpstr>
      <vt:lpstr>Информация о достигнутых результатах</vt:lpstr>
      <vt:lpstr>Кабинет врача-терапевта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научно-практическая конференция школьников «Первые шаги в науку»</dc:title>
  <dc:creator>natali</dc:creator>
  <cp:lastModifiedBy>RePack by Diakov</cp:lastModifiedBy>
  <cp:revision>115</cp:revision>
  <dcterms:created xsi:type="dcterms:W3CDTF">2018-02-13T20:22:42Z</dcterms:created>
  <dcterms:modified xsi:type="dcterms:W3CDTF">2021-12-02T06:25:59Z</dcterms:modified>
</cp:coreProperties>
</file>